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C2C06A-7FF0-4D36-B117-452E834B8552}" type="doc">
      <dgm:prSet loTypeId="urn:microsoft.com/office/officeart/2005/8/layout/cycle2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33794A-B209-488B-B46A-9FF9F9AD6B87}">
      <dgm:prSet phldrT="[Text]"/>
      <dgm:spPr/>
      <dgm:t>
        <a:bodyPr/>
        <a:lstStyle/>
        <a:p>
          <a:r>
            <a:rPr lang="en-US" dirty="0" smtClean="0"/>
            <a:t>CLASS</a:t>
          </a:r>
          <a:endParaRPr lang="en-US" dirty="0"/>
        </a:p>
      </dgm:t>
    </dgm:pt>
    <dgm:pt modelId="{8CED602B-4994-4CBB-808A-826863DA278E}" type="parTrans" cxnId="{B309DAC2-B378-4436-A565-6269E7608140}">
      <dgm:prSet/>
      <dgm:spPr/>
      <dgm:t>
        <a:bodyPr/>
        <a:lstStyle/>
        <a:p>
          <a:endParaRPr lang="en-US"/>
        </a:p>
      </dgm:t>
    </dgm:pt>
    <dgm:pt modelId="{58A30523-AB13-4EA4-979F-3A1A9CDA9F84}" type="sibTrans" cxnId="{B309DAC2-B378-4436-A565-6269E7608140}">
      <dgm:prSet/>
      <dgm:spPr/>
      <dgm:t>
        <a:bodyPr/>
        <a:lstStyle/>
        <a:p>
          <a:endParaRPr lang="en-US" dirty="0"/>
        </a:p>
      </dgm:t>
    </dgm:pt>
    <dgm:pt modelId="{F56AFCCB-784F-47ED-8F85-AE6AB3057708}">
      <dgm:prSet phldrT="[Text]"/>
      <dgm:spPr/>
      <dgm:t>
        <a:bodyPr/>
        <a:lstStyle/>
        <a:p>
          <a:r>
            <a:rPr lang="en-US" dirty="0" smtClean="0"/>
            <a:t>OBJECT</a:t>
          </a:r>
          <a:endParaRPr lang="en-US" dirty="0"/>
        </a:p>
      </dgm:t>
    </dgm:pt>
    <dgm:pt modelId="{79761835-FDC6-416C-82DC-53CE306DB74A}" type="parTrans" cxnId="{517640A7-E4F9-4464-A94F-5FBF97AD1853}">
      <dgm:prSet/>
      <dgm:spPr/>
      <dgm:t>
        <a:bodyPr/>
        <a:lstStyle/>
        <a:p>
          <a:endParaRPr lang="en-US"/>
        </a:p>
      </dgm:t>
    </dgm:pt>
    <dgm:pt modelId="{D8F9F4A2-B3C7-4062-B31B-5C6E5C69ADAF}" type="sibTrans" cxnId="{517640A7-E4F9-4464-A94F-5FBF97AD1853}">
      <dgm:prSet/>
      <dgm:spPr/>
      <dgm:t>
        <a:bodyPr/>
        <a:lstStyle/>
        <a:p>
          <a:endParaRPr lang="en-US" dirty="0"/>
        </a:p>
      </dgm:t>
    </dgm:pt>
    <dgm:pt modelId="{256EA887-E5F5-47E7-AFF9-E8B2CD47139D}">
      <dgm:prSet phldrT="[Text]"/>
      <dgm:spPr/>
      <dgm:t>
        <a:bodyPr/>
        <a:lstStyle/>
        <a:p>
          <a:r>
            <a:rPr lang="en-US" dirty="0" smtClean="0"/>
            <a:t>ENCAPSULATION</a:t>
          </a:r>
          <a:endParaRPr lang="en-US" dirty="0"/>
        </a:p>
      </dgm:t>
    </dgm:pt>
    <dgm:pt modelId="{C8B2B283-235E-46C3-80D4-528A76CB4FE8}" type="parTrans" cxnId="{58ECB43C-600E-47A3-B3C6-459B2D7B7857}">
      <dgm:prSet/>
      <dgm:spPr/>
      <dgm:t>
        <a:bodyPr/>
        <a:lstStyle/>
        <a:p>
          <a:endParaRPr lang="en-US"/>
        </a:p>
      </dgm:t>
    </dgm:pt>
    <dgm:pt modelId="{3B3B2E13-C404-4291-9E1C-57F24068F4F7}" type="sibTrans" cxnId="{58ECB43C-600E-47A3-B3C6-459B2D7B7857}">
      <dgm:prSet/>
      <dgm:spPr/>
      <dgm:t>
        <a:bodyPr/>
        <a:lstStyle/>
        <a:p>
          <a:endParaRPr lang="en-US" dirty="0"/>
        </a:p>
      </dgm:t>
    </dgm:pt>
    <dgm:pt modelId="{400CAAA2-CD41-4515-8EAE-1ADB82396AF0}">
      <dgm:prSet phldrT="[Text]"/>
      <dgm:spPr/>
      <dgm:t>
        <a:bodyPr/>
        <a:lstStyle/>
        <a:p>
          <a:r>
            <a:rPr lang="en-US" dirty="0" smtClean="0"/>
            <a:t>ABSTRACTION</a:t>
          </a:r>
          <a:endParaRPr lang="en-US" dirty="0"/>
        </a:p>
      </dgm:t>
    </dgm:pt>
    <dgm:pt modelId="{B6CE1A6C-5747-4559-B4E3-DCCE79C9C2A7}" type="sibTrans" cxnId="{FF021017-71D9-4450-86E6-B768D6409C8D}">
      <dgm:prSet/>
      <dgm:spPr/>
      <dgm:t>
        <a:bodyPr/>
        <a:lstStyle/>
        <a:p>
          <a:endParaRPr lang="en-US" dirty="0"/>
        </a:p>
      </dgm:t>
    </dgm:pt>
    <dgm:pt modelId="{D9D347E2-900B-452F-8EB5-5137AEC68B33}" type="parTrans" cxnId="{FF021017-71D9-4450-86E6-B768D6409C8D}">
      <dgm:prSet/>
      <dgm:spPr/>
      <dgm:t>
        <a:bodyPr/>
        <a:lstStyle/>
        <a:p>
          <a:endParaRPr lang="en-US"/>
        </a:p>
      </dgm:t>
    </dgm:pt>
    <dgm:pt modelId="{9D13ACF1-1EF5-473E-B59A-CAAA544A2E4A}">
      <dgm:prSet phldrT="[Text]"/>
      <dgm:spPr/>
      <dgm:t>
        <a:bodyPr/>
        <a:lstStyle/>
        <a:p>
          <a:r>
            <a:rPr lang="en-US" dirty="0" smtClean="0"/>
            <a:t>INHERITANCE</a:t>
          </a:r>
          <a:endParaRPr lang="en-US" dirty="0"/>
        </a:p>
      </dgm:t>
    </dgm:pt>
    <dgm:pt modelId="{9E1743E8-FC1A-4C8F-989A-DA0BF9DAB01F}" type="parTrans" cxnId="{6F42E468-D520-4FA6-AA6A-558B75273174}">
      <dgm:prSet/>
      <dgm:spPr/>
      <dgm:t>
        <a:bodyPr/>
        <a:lstStyle/>
        <a:p>
          <a:endParaRPr lang="en-US"/>
        </a:p>
      </dgm:t>
    </dgm:pt>
    <dgm:pt modelId="{A03EB75E-1C8F-4F09-8179-03923CFCA47F}" type="sibTrans" cxnId="{6F42E468-D520-4FA6-AA6A-558B75273174}">
      <dgm:prSet/>
      <dgm:spPr/>
      <dgm:t>
        <a:bodyPr/>
        <a:lstStyle/>
        <a:p>
          <a:endParaRPr lang="en-US" dirty="0"/>
        </a:p>
      </dgm:t>
    </dgm:pt>
    <dgm:pt modelId="{0172CB42-70DD-4E77-8039-7CB80D94D832}">
      <dgm:prSet phldrT="[Text]"/>
      <dgm:spPr/>
      <dgm:t>
        <a:bodyPr/>
        <a:lstStyle/>
        <a:p>
          <a:r>
            <a:rPr lang="en-US" dirty="0" smtClean="0"/>
            <a:t>POLYMORPHISM</a:t>
          </a:r>
          <a:endParaRPr lang="en-US" dirty="0"/>
        </a:p>
      </dgm:t>
    </dgm:pt>
    <dgm:pt modelId="{6DCEF22E-E386-436D-A818-9D9A39A1C332}" type="sibTrans" cxnId="{54F2B736-1C16-4203-BF6A-770F6BF843BF}">
      <dgm:prSet/>
      <dgm:spPr/>
      <dgm:t>
        <a:bodyPr/>
        <a:lstStyle/>
        <a:p>
          <a:endParaRPr lang="en-US" dirty="0"/>
        </a:p>
      </dgm:t>
    </dgm:pt>
    <dgm:pt modelId="{BC11BBDF-A8CE-4E8E-992B-A683EA1C4E53}" type="parTrans" cxnId="{54F2B736-1C16-4203-BF6A-770F6BF843BF}">
      <dgm:prSet/>
      <dgm:spPr/>
      <dgm:t>
        <a:bodyPr/>
        <a:lstStyle/>
        <a:p>
          <a:endParaRPr lang="en-US"/>
        </a:p>
      </dgm:t>
    </dgm:pt>
    <dgm:pt modelId="{24054738-47C0-44BA-9B4A-2AAB0136ABBD}" type="pres">
      <dgm:prSet presAssocID="{E8C2C06A-7FF0-4D36-B117-452E834B855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CC51D9-AD23-4BD8-A8CE-CFE68E87C78A}" type="pres">
      <dgm:prSet presAssocID="{D933794A-B209-488B-B46A-9FF9F9AD6B8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34DC6E-43E1-4C75-A567-9E5F3E37245A}" type="pres">
      <dgm:prSet presAssocID="{58A30523-AB13-4EA4-979F-3A1A9CDA9F84}" presName="sibTrans" presStyleLbl="sibTrans2D1" presStyleIdx="0" presStyleCnt="6"/>
      <dgm:spPr/>
      <dgm:t>
        <a:bodyPr/>
        <a:lstStyle/>
        <a:p>
          <a:endParaRPr lang="en-US"/>
        </a:p>
      </dgm:t>
    </dgm:pt>
    <dgm:pt modelId="{2AF458A7-D9A3-4E73-BB1E-DD6DE669D15E}" type="pres">
      <dgm:prSet presAssocID="{58A30523-AB13-4EA4-979F-3A1A9CDA9F84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7ACF8F18-8A98-4295-8FBE-A362ECD3D59F}" type="pres">
      <dgm:prSet presAssocID="{F56AFCCB-784F-47ED-8F85-AE6AB305770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E78B9-CCB4-4FF2-8537-DC8EFA38481B}" type="pres">
      <dgm:prSet presAssocID="{D8F9F4A2-B3C7-4062-B31B-5C6E5C69ADAF}" presName="sibTrans" presStyleLbl="sibTrans2D1" presStyleIdx="1" presStyleCnt="6"/>
      <dgm:spPr/>
      <dgm:t>
        <a:bodyPr/>
        <a:lstStyle/>
        <a:p>
          <a:endParaRPr lang="en-US"/>
        </a:p>
      </dgm:t>
    </dgm:pt>
    <dgm:pt modelId="{216541CD-47E4-473F-95F8-FCB40460CD4B}" type="pres">
      <dgm:prSet presAssocID="{D8F9F4A2-B3C7-4062-B31B-5C6E5C69ADAF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302A3106-93BF-4D89-A435-B6D1F3823DFF}" type="pres">
      <dgm:prSet presAssocID="{256EA887-E5F5-47E7-AFF9-E8B2CD47139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C9205F-2CF4-4F7A-B1F8-1B82B31ECE2D}" type="pres">
      <dgm:prSet presAssocID="{3B3B2E13-C404-4291-9E1C-57F24068F4F7}" presName="sibTrans" presStyleLbl="sibTrans2D1" presStyleIdx="2" presStyleCnt="6"/>
      <dgm:spPr/>
      <dgm:t>
        <a:bodyPr/>
        <a:lstStyle/>
        <a:p>
          <a:endParaRPr lang="en-US"/>
        </a:p>
      </dgm:t>
    </dgm:pt>
    <dgm:pt modelId="{C93CB488-0EC1-4108-8312-6C50A4539F7C}" type="pres">
      <dgm:prSet presAssocID="{3B3B2E13-C404-4291-9E1C-57F24068F4F7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42754C75-9C2D-4A07-81AB-EDE4D89DABF2}" type="pres">
      <dgm:prSet presAssocID="{0172CB42-70DD-4E77-8039-7CB80D94D832}" presName="node" presStyleLbl="node1" presStyleIdx="3" presStyleCnt="6" custRadScaleRad="103425" custRadScaleInc="25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0E6E0-59B0-4151-B090-28761A3A199B}" type="pres">
      <dgm:prSet presAssocID="{6DCEF22E-E386-436D-A818-9D9A39A1C332}" presName="sibTrans" presStyleLbl="sibTrans2D1" presStyleIdx="3" presStyleCnt="6"/>
      <dgm:spPr/>
      <dgm:t>
        <a:bodyPr/>
        <a:lstStyle/>
        <a:p>
          <a:endParaRPr lang="en-US"/>
        </a:p>
      </dgm:t>
    </dgm:pt>
    <dgm:pt modelId="{A623FE53-D6EB-4531-BBFA-5B87818B034A}" type="pres">
      <dgm:prSet presAssocID="{6DCEF22E-E386-436D-A818-9D9A39A1C332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A9520806-C61E-48B7-B748-6F7BF3C12BFF}" type="pres">
      <dgm:prSet presAssocID="{400CAAA2-CD41-4515-8EAE-1ADB82396AF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C60E3F-A478-460A-B7CC-D2CD2D058C17}" type="pres">
      <dgm:prSet presAssocID="{B6CE1A6C-5747-4559-B4E3-DCCE79C9C2A7}" presName="sibTrans" presStyleLbl="sibTrans2D1" presStyleIdx="4" presStyleCnt="6"/>
      <dgm:spPr/>
      <dgm:t>
        <a:bodyPr/>
        <a:lstStyle/>
        <a:p>
          <a:endParaRPr lang="en-US"/>
        </a:p>
      </dgm:t>
    </dgm:pt>
    <dgm:pt modelId="{E35357E5-9AF2-4840-A6FE-3FA51A8F2033}" type="pres">
      <dgm:prSet presAssocID="{B6CE1A6C-5747-4559-B4E3-DCCE79C9C2A7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3BC7826B-917D-491A-9D6D-7594ED91B629}" type="pres">
      <dgm:prSet presAssocID="{9D13ACF1-1EF5-473E-B59A-CAAA544A2E4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250AF-00BB-40F3-B1F3-290A98E97269}" type="pres">
      <dgm:prSet presAssocID="{A03EB75E-1C8F-4F09-8179-03923CFCA47F}" presName="sibTrans" presStyleLbl="sibTrans2D1" presStyleIdx="5" presStyleCnt="6"/>
      <dgm:spPr/>
      <dgm:t>
        <a:bodyPr/>
        <a:lstStyle/>
        <a:p>
          <a:endParaRPr lang="en-US"/>
        </a:p>
      </dgm:t>
    </dgm:pt>
    <dgm:pt modelId="{1C089714-7DC4-4FA1-9131-4B4FB5421B1B}" type="pres">
      <dgm:prSet presAssocID="{A03EB75E-1C8F-4F09-8179-03923CFCA47F}" presName="connectorText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F2635326-75CA-4418-8C4B-9006D8454056}" type="presOf" srcId="{D8F9F4A2-B3C7-4062-B31B-5C6E5C69ADAF}" destId="{623E78B9-CCB4-4FF2-8537-DC8EFA38481B}" srcOrd="0" destOrd="0" presId="urn:microsoft.com/office/officeart/2005/8/layout/cycle2"/>
    <dgm:cxn modelId="{AC6E2F09-8D4C-46A4-8A80-19883996D3AB}" type="presOf" srcId="{400CAAA2-CD41-4515-8EAE-1ADB82396AF0}" destId="{A9520806-C61E-48B7-B748-6F7BF3C12BFF}" srcOrd="0" destOrd="0" presId="urn:microsoft.com/office/officeart/2005/8/layout/cycle2"/>
    <dgm:cxn modelId="{517640A7-E4F9-4464-A94F-5FBF97AD1853}" srcId="{E8C2C06A-7FF0-4D36-B117-452E834B8552}" destId="{F56AFCCB-784F-47ED-8F85-AE6AB3057708}" srcOrd="1" destOrd="0" parTransId="{79761835-FDC6-416C-82DC-53CE306DB74A}" sibTransId="{D8F9F4A2-B3C7-4062-B31B-5C6E5C69ADAF}"/>
    <dgm:cxn modelId="{3EE9BCEE-5BA2-4A0A-A45D-BCD2416B9363}" type="presOf" srcId="{B6CE1A6C-5747-4559-B4E3-DCCE79C9C2A7}" destId="{7AC60E3F-A478-460A-B7CC-D2CD2D058C17}" srcOrd="0" destOrd="0" presId="urn:microsoft.com/office/officeart/2005/8/layout/cycle2"/>
    <dgm:cxn modelId="{4513278C-43C5-4C22-A193-7D485BD27A33}" type="presOf" srcId="{0172CB42-70DD-4E77-8039-7CB80D94D832}" destId="{42754C75-9C2D-4A07-81AB-EDE4D89DABF2}" srcOrd="0" destOrd="0" presId="urn:microsoft.com/office/officeart/2005/8/layout/cycle2"/>
    <dgm:cxn modelId="{C62F830E-7A58-4862-9BA7-8E6AF57C97A9}" type="presOf" srcId="{B6CE1A6C-5747-4559-B4E3-DCCE79C9C2A7}" destId="{E35357E5-9AF2-4840-A6FE-3FA51A8F2033}" srcOrd="1" destOrd="0" presId="urn:microsoft.com/office/officeart/2005/8/layout/cycle2"/>
    <dgm:cxn modelId="{635F3B16-21A9-4B00-BF1A-6C075F0E43E8}" type="presOf" srcId="{F56AFCCB-784F-47ED-8F85-AE6AB3057708}" destId="{7ACF8F18-8A98-4295-8FBE-A362ECD3D59F}" srcOrd="0" destOrd="0" presId="urn:microsoft.com/office/officeart/2005/8/layout/cycle2"/>
    <dgm:cxn modelId="{B7091387-2B48-4CF4-A0A9-BB7897757F0C}" type="presOf" srcId="{A03EB75E-1C8F-4F09-8179-03923CFCA47F}" destId="{5AE250AF-00BB-40F3-B1F3-290A98E97269}" srcOrd="0" destOrd="0" presId="urn:microsoft.com/office/officeart/2005/8/layout/cycle2"/>
    <dgm:cxn modelId="{ADE80666-C77B-4340-A677-5AFFC9FFA184}" type="presOf" srcId="{3B3B2E13-C404-4291-9E1C-57F24068F4F7}" destId="{C93CB488-0EC1-4108-8312-6C50A4539F7C}" srcOrd="1" destOrd="0" presId="urn:microsoft.com/office/officeart/2005/8/layout/cycle2"/>
    <dgm:cxn modelId="{58ECB43C-600E-47A3-B3C6-459B2D7B7857}" srcId="{E8C2C06A-7FF0-4D36-B117-452E834B8552}" destId="{256EA887-E5F5-47E7-AFF9-E8B2CD47139D}" srcOrd="2" destOrd="0" parTransId="{C8B2B283-235E-46C3-80D4-528A76CB4FE8}" sibTransId="{3B3B2E13-C404-4291-9E1C-57F24068F4F7}"/>
    <dgm:cxn modelId="{A68C264D-1A14-47A2-A4A4-E8333FD42EDE}" type="presOf" srcId="{D8F9F4A2-B3C7-4062-B31B-5C6E5C69ADAF}" destId="{216541CD-47E4-473F-95F8-FCB40460CD4B}" srcOrd="1" destOrd="0" presId="urn:microsoft.com/office/officeart/2005/8/layout/cycle2"/>
    <dgm:cxn modelId="{FF41B6F5-5F0E-401E-BD59-04D56F2DBB8F}" type="presOf" srcId="{6DCEF22E-E386-436D-A818-9D9A39A1C332}" destId="{0980E6E0-59B0-4151-B090-28761A3A199B}" srcOrd="0" destOrd="0" presId="urn:microsoft.com/office/officeart/2005/8/layout/cycle2"/>
    <dgm:cxn modelId="{6F42E468-D520-4FA6-AA6A-558B75273174}" srcId="{E8C2C06A-7FF0-4D36-B117-452E834B8552}" destId="{9D13ACF1-1EF5-473E-B59A-CAAA544A2E4A}" srcOrd="5" destOrd="0" parTransId="{9E1743E8-FC1A-4C8F-989A-DA0BF9DAB01F}" sibTransId="{A03EB75E-1C8F-4F09-8179-03923CFCA47F}"/>
    <dgm:cxn modelId="{BCBBE3E9-1B27-4595-AB94-931B5ACFD779}" type="presOf" srcId="{6DCEF22E-E386-436D-A818-9D9A39A1C332}" destId="{A623FE53-D6EB-4531-BBFA-5B87818B034A}" srcOrd="1" destOrd="0" presId="urn:microsoft.com/office/officeart/2005/8/layout/cycle2"/>
    <dgm:cxn modelId="{C296D52C-3A29-470B-8AA6-3BFC79E446C4}" type="presOf" srcId="{9D13ACF1-1EF5-473E-B59A-CAAA544A2E4A}" destId="{3BC7826B-917D-491A-9D6D-7594ED91B629}" srcOrd="0" destOrd="0" presId="urn:microsoft.com/office/officeart/2005/8/layout/cycle2"/>
    <dgm:cxn modelId="{5DD85BB2-7A64-409D-9299-F4CCAE7826FA}" type="presOf" srcId="{58A30523-AB13-4EA4-979F-3A1A9CDA9F84}" destId="{7034DC6E-43E1-4C75-A567-9E5F3E37245A}" srcOrd="0" destOrd="0" presId="urn:microsoft.com/office/officeart/2005/8/layout/cycle2"/>
    <dgm:cxn modelId="{B309DAC2-B378-4436-A565-6269E7608140}" srcId="{E8C2C06A-7FF0-4D36-B117-452E834B8552}" destId="{D933794A-B209-488B-B46A-9FF9F9AD6B87}" srcOrd="0" destOrd="0" parTransId="{8CED602B-4994-4CBB-808A-826863DA278E}" sibTransId="{58A30523-AB13-4EA4-979F-3A1A9CDA9F84}"/>
    <dgm:cxn modelId="{5D0A8B07-2459-4242-8F8B-01BCAD6A2FD5}" type="presOf" srcId="{256EA887-E5F5-47E7-AFF9-E8B2CD47139D}" destId="{302A3106-93BF-4D89-A435-B6D1F3823DFF}" srcOrd="0" destOrd="0" presId="urn:microsoft.com/office/officeart/2005/8/layout/cycle2"/>
    <dgm:cxn modelId="{FF021017-71D9-4450-86E6-B768D6409C8D}" srcId="{E8C2C06A-7FF0-4D36-B117-452E834B8552}" destId="{400CAAA2-CD41-4515-8EAE-1ADB82396AF0}" srcOrd="4" destOrd="0" parTransId="{D9D347E2-900B-452F-8EB5-5137AEC68B33}" sibTransId="{B6CE1A6C-5747-4559-B4E3-DCCE79C9C2A7}"/>
    <dgm:cxn modelId="{D6678AE0-F292-4482-AC4E-D9B26E017335}" type="presOf" srcId="{3B3B2E13-C404-4291-9E1C-57F24068F4F7}" destId="{67C9205F-2CF4-4F7A-B1F8-1B82B31ECE2D}" srcOrd="0" destOrd="0" presId="urn:microsoft.com/office/officeart/2005/8/layout/cycle2"/>
    <dgm:cxn modelId="{8F01E9EE-5725-4F2C-89BE-2DE0F0C4976A}" type="presOf" srcId="{58A30523-AB13-4EA4-979F-3A1A9CDA9F84}" destId="{2AF458A7-D9A3-4E73-BB1E-DD6DE669D15E}" srcOrd="1" destOrd="0" presId="urn:microsoft.com/office/officeart/2005/8/layout/cycle2"/>
    <dgm:cxn modelId="{2C722BD5-A50D-4DA3-B2C9-A59847DDD87A}" type="presOf" srcId="{D933794A-B209-488B-B46A-9FF9F9AD6B87}" destId="{0ACC51D9-AD23-4BD8-A8CE-CFE68E87C78A}" srcOrd="0" destOrd="0" presId="urn:microsoft.com/office/officeart/2005/8/layout/cycle2"/>
    <dgm:cxn modelId="{D1206143-CC74-4401-BBD3-A21FA7C29C09}" type="presOf" srcId="{E8C2C06A-7FF0-4D36-B117-452E834B8552}" destId="{24054738-47C0-44BA-9B4A-2AAB0136ABBD}" srcOrd="0" destOrd="0" presId="urn:microsoft.com/office/officeart/2005/8/layout/cycle2"/>
    <dgm:cxn modelId="{54F2B736-1C16-4203-BF6A-770F6BF843BF}" srcId="{E8C2C06A-7FF0-4D36-B117-452E834B8552}" destId="{0172CB42-70DD-4E77-8039-7CB80D94D832}" srcOrd="3" destOrd="0" parTransId="{BC11BBDF-A8CE-4E8E-992B-A683EA1C4E53}" sibTransId="{6DCEF22E-E386-436D-A818-9D9A39A1C332}"/>
    <dgm:cxn modelId="{39DE577D-D427-496E-BA7B-F9CBE116376E}" type="presOf" srcId="{A03EB75E-1C8F-4F09-8179-03923CFCA47F}" destId="{1C089714-7DC4-4FA1-9131-4B4FB5421B1B}" srcOrd="1" destOrd="0" presId="urn:microsoft.com/office/officeart/2005/8/layout/cycle2"/>
    <dgm:cxn modelId="{89F9B400-1F97-4547-8DA9-C2BC5DC4360F}" type="presParOf" srcId="{24054738-47C0-44BA-9B4A-2AAB0136ABBD}" destId="{0ACC51D9-AD23-4BD8-A8CE-CFE68E87C78A}" srcOrd="0" destOrd="0" presId="urn:microsoft.com/office/officeart/2005/8/layout/cycle2"/>
    <dgm:cxn modelId="{431C8989-14B6-443C-82FA-CEE9E9F3F52E}" type="presParOf" srcId="{24054738-47C0-44BA-9B4A-2AAB0136ABBD}" destId="{7034DC6E-43E1-4C75-A567-9E5F3E37245A}" srcOrd="1" destOrd="0" presId="urn:microsoft.com/office/officeart/2005/8/layout/cycle2"/>
    <dgm:cxn modelId="{EC3367C8-8B2F-47E8-82ED-D276337B5B3D}" type="presParOf" srcId="{7034DC6E-43E1-4C75-A567-9E5F3E37245A}" destId="{2AF458A7-D9A3-4E73-BB1E-DD6DE669D15E}" srcOrd="0" destOrd="0" presId="urn:microsoft.com/office/officeart/2005/8/layout/cycle2"/>
    <dgm:cxn modelId="{891CF2D1-75DB-4A40-AFFA-97B5A600EE61}" type="presParOf" srcId="{24054738-47C0-44BA-9B4A-2AAB0136ABBD}" destId="{7ACF8F18-8A98-4295-8FBE-A362ECD3D59F}" srcOrd="2" destOrd="0" presId="urn:microsoft.com/office/officeart/2005/8/layout/cycle2"/>
    <dgm:cxn modelId="{12FD8D64-E15B-4A06-87D2-7E3BA165750A}" type="presParOf" srcId="{24054738-47C0-44BA-9B4A-2AAB0136ABBD}" destId="{623E78B9-CCB4-4FF2-8537-DC8EFA38481B}" srcOrd="3" destOrd="0" presId="urn:microsoft.com/office/officeart/2005/8/layout/cycle2"/>
    <dgm:cxn modelId="{3F6EC936-8416-4A82-A2F0-FF065EB3AB2B}" type="presParOf" srcId="{623E78B9-CCB4-4FF2-8537-DC8EFA38481B}" destId="{216541CD-47E4-473F-95F8-FCB40460CD4B}" srcOrd="0" destOrd="0" presId="urn:microsoft.com/office/officeart/2005/8/layout/cycle2"/>
    <dgm:cxn modelId="{2992EF38-402A-46A5-BF11-237667659343}" type="presParOf" srcId="{24054738-47C0-44BA-9B4A-2AAB0136ABBD}" destId="{302A3106-93BF-4D89-A435-B6D1F3823DFF}" srcOrd="4" destOrd="0" presId="urn:microsoft.com/office/officeart/2005/8/layout/cycle2"/>
    <dgm:cxn modelId="{1AE46F18-DE92-4FB6-A24D-EF34734D8D71}" type="presParOf" srcId="{24054738-47C0-44BA-9B4A-2AAB0136ABBD}" destId="{67C9205F-2CF4-4F7A-B1F8-1B82B31ECE2D}" srcOrd="5" destOrd="0" presId="urn:microsoft.com/office/officeart/2005/8/layout/cycle2"/>
    <dgm:cxn modelId="{7761D4E7-FEAC-460A-BB0B-D874798F1E71}" type="presParOf" srcId="{67C9205F-2CF4-4F7A-B1F8-1B82B31ECE2D}" destId="{C93CB488-0EC1-4108-8312-6C50A4539F7C}" srcOrd="0" destOrd="0" presId="urn:microsoft.com/office/officeart/2005/8/layout/cycle2"/>
    <dgm:cxn modelId="{C8B68183-49EA-4D88-A2B2-EB38C9B9960C}" type="presParOf" srcId="{24054738-47C0-44BA-9B4A-2AAB0136ABBD}" destId="{42754C75-9C2D-4A07-81AB-EDE4D89DABF2}" srcOrd="6" destOrd="0" presId="urn:microsoft.com/office/officeart/2005/8/layout/cycle2"/>
    <dgm:cxn modelId="{F82F53E1-3F2D-4AC2-B8FB-BA9F700FE148}" type="presParOf" srcId="{24054738-47C0-44BA-9B4A-2AAB0136ABBD}" destId="{0980E6E0-59B0-4151-B090-28761A3A199B}" srcOrd="7" destOrd="0" presId="urn:microsoft.com/office/officeart/2005/8/layout/cycle2"/>
    <dgm:cxn modelId="{B068DEB3-E1FF-42E7-9551-F9D70A9CDCBE}" type="presParOf" srcId="{0980E6E0-59B0-4151-B090-28761A3A199B}" destId="{A623FE53-D6EB-4531-BBFA-5B87818B034A}" srcOrd="0" destOrd="0" presId="urn:microsoft.com/office/officeart/2005/8/layout/cycle2"/>
    <dgm:cxn modelId="{5BFB1F41-7CF1-4057-9809-07667B4220D3}" type="presParOf" srcId="{24054738-47C0-44BA-9B4A-2AAB0136ABBD}" destId="{A9520806-C61E-48B7-B748-6F7BF3C12BFF}" srcOrd="8" destOrd="0" presId="urn:microsoft.com/office/officeart/2005/8/layout/cycle2"/>
    <dgm:cxn modelId="{9148A8BA-5D0E-4E6A-A606-2C0E566EC46D}" type="presParOf" srcId="{24054738-47C0-44BA-9B4A-2AAB0136ABBD}" destId="{7AC60E3F-A478-460A-B7CC-D2CD2D058C17}" srcOrd="9" destOrd="0" presId="urn:microsoft.com/office/officeart/2005/8/layout/cycle2"/>
    <dgm:cxn modelId="{7667BB82-0102-4DB1-A3D6-70F3A3A6C473}" type="presParOf" srcId="{7AC60E3F-A478-460A-B7CC-D2CD2D058C17}" destId="{E35357E5-9AF2-4840-A6FE-3FA51A8F2033}" srcOrd="0" destOrd="0" presId="urn:microsoft.com/office/officeart/2005/8/layout/cycle2"/>
    <dgm:cxn modelId="{EECF29CB-3ABA-4C9F-8C3A-D585266C8288}" type="presParOf" srcId="{24054738-47C0-44BA-9B4A-2AAB0136ABBD}" destId="{3BC7826B-917D-491A-9D6D-7594ED91B629}" srcOrd="10" destOrd="0" presId="urn:microsoft.com/office/officeart/2005/8/layout/cycle2"/>
    <dgm:cxn modelId="{2A94C7F3-0F87-426F-8EED-70535279CCEC}" type="presParOf" srcId="{24054738-47C0-44BA-9B4A-2AAB0136ABBD}" destId="{5AE250AF-00BB-40F3-B1F3-290A98E97269}" srcOrd="11" destOrd="0" presId="urn:microsoft.com/office/officeart/2005/8/layout/cycle2"/>
    <dgm:cxn modelId="{E6D4BC1E-D54A-4B3B-AAFF-87DCFB5387A5}" type="presParOf" srcId="{5AE250AF-00BB-40F3-B1F3-290A98E97269}" destId="{1C089714-7DC4-4FA1-9131-4B4FB5421B1B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850EA1-B2F6-4E19-859A-499971F1B81F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836C4E-D025-424D-8BC6-6D64F6C6A35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458200" cy="12192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GOVT. CHANDULAL CHANDRAKAR ARTS AND SCIENCE COLLEGE PATAN (C.G)</a:t>
            </a:r>
            <a:b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3200400"/>
            <a:ext cx="6324600" cy="639762"/>
          </a:xfrm>
        </p:spPr>
        <p:txBody>
          <a:bodyPr/>
          <a:lstStyle/>
          <a:p>
            <a:r>
              <a:rPr lang="en-US" dirty="0" smtClean="0"/>
              <a:t>OBJECT    ORIENTED    PROGRAMMING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8600" y="5638800"/>
            <a:ext cx="3810000" cy="198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SUBMITED TO  </a:t>
            </a:r>
          </a:p>
          <a:p>
            <a:pPr>
              <a:buNone/>
            </a:pPr>
            <a:r>
              <a:rPr lang="en-US" dirty="0" smtClean="0"/>
              <a:t>NIDHI SINGH THAKUR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6019800"/>
            <a:ext cx="4041775" cy="60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SUBMIT BY  - MINAKSHEE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438400"/>
            <a:ext cx="7086600" cy="990600"/>
          </a:xfrm>
        </p:spPr>
        <p:txBody>
          <a:bodyPr>
            <a:normAutofit/>
          </a:bodyPr>
          <a:lstStyle/>
          <a:p>
            <a:pPr lvl="4">
              <a:buNone/>
            </a:pPr>
            <a:r>
              <a:rPr lang="en-US" sz="2800" b="1" i="1" dirty="0" smtClean="0">
                <a:solidFill>
                  <a:srgbClr val="FF0000"/>
                </a:solidFill>
                <a:latin typeface="+mj-lt"/>
              </a:rPr>
              <a:t>THANK     YOU</a:t>
            </a:r>
            <a:endParaRPr lang="en-US" sz="2800" b="1" i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TOPIC 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OBJECT   ORIENTED   PROGRAMMING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438400"/>
            <a:ext cx="4268790" cy="1066800"/>
          </a:xfrm>
        </p:spPr>
        <p:txBody>
          <a:bodyPr/>
          <a:lstStyle/>
          <a:p>
            <a:r>
              <a:rPr lang="en-US" dirty="0" smtClean="0"/>
              <a:t>SYNOPSIS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600200" y="2438400"/>
            <a:ext cx="4419600" cy="403860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None/>
            </a:pPr>
            <a:endParaRPr lang="en-US" sz="2000" dirty="0" smtClean="0"/>
          </a:p>
          <a:p>
            <a:pPr>
              <a:lnSpc>
                <a:spcPct val="160000"/>
              </a:lnSpc>
              <a:buNone/>
            </a:pPr>
            <a:endParaRPr lang="en-US" sz="2000" dirty="0" smtClean="0"/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000" dirty="0" smtClean="0"/>
              <a:t>INTRODUCTION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000" dirty="0" smtClean="0"/>
              <a:t>FEATURE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000" dirty="0" smtClean="0"/>
              <a:t>SYNTAX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000" dirty="0" smtClean="0"/>
              <a:t>CONCLUSION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4088"/>
            <a:ext cx="80010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Object  Oriented  Programming(OOP)  is  a  programming approach  that  are  based on  classes  and  object .Which can  contain  data  and  code  that  manipulate  that  data.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Syntax :</a:t>
            </a:r>
          </a:p>
          <a:p>
            <a:pPr>
              <a:buNone/>
            </a:pPr>
            <a:r>
              <a:rPr lang="en-US" dirty="0" smtClean="0"/>
              <a:t>             class person</a:t>
            </a:r>
          </a:p>
          <a:p>
            <a:pPr>
              <a:buNone/>
            </a:pPr>
            <a:r>
              <a:rPr lang="en-US" dirty="0" smtClean="0"/>
              <a:t>              {</a:t>
            </a:r>
          </a:p>
          <a:p>
            <a:pPr>
              <a:buNone/>
            </a:pPr>
            <a:r>
              <a:rPr lang="en-US" dirty="0" smtClean="0"/>
              <a:t>              age;</a:t>
            </a:r>
          </a:p>
          <a:p>
            <a:pPr>
              <a:buNone/>
            </a:pPr>
            <a:r>
              <a:rPr lang="en-US" dirty="0" smtClean="0"/>
              <a:t>              name;</a:t>
            </a:r>
          </a:p>
          <a:p>
            <a:pPr>
              <a:buNone/>
            </a:pPr>
            <a:r>
              <a:rPr lang="en-US" dirty="0" smtClean="0"/>
              <a:t>               address;</a:t>
            </a:r>
          </a:p>
          <a:p>
            <a:pPr>
              <a:buNone/>
            </a:pPr>
            <a:r>
              <a:rPr lang="en-US" dirty="0" smtClean="0"/>
              <a:t>           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hord 13"/>
          <p:cNvSpPr/>
          <p:nvPr/>
        </p:nvSpPr>
        <p:spPr>
          <a:xfrm>
            <a:off x="1828800" y="2133600"/>
            <a:ext cx="2743200" cy="1219200"/>
          </a:xfrm>
          <a:prstGeom prst="chord">
            <a:avLst>
              <a:gd name="adj1" fmla="val 208066"/>
              <a:gd name="adj2" fmla="val 476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0" name="Diagram 29"/>
          <p:cNvGraphicFramePr/>
          <p:nvPr/>
        </p:nvGraphicFramePr>
        <p:xfrm>
          <a:off x="685800" y="2057400"/>
          <a:ext cx="7543800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Rectangle 30"/>
          <p:cNvSpPr/>
          <p:nvPr/>
        </p:nvSpPr>
        <p:spPr>
          <a:xfrm>
            <a:off x="381000" y="1219200"/>
            <a:ext cx="3505200" cy="685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FEATURE OF OOP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077200" cy="5410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n-US" b="1" dirty="0" smtClean="0"/>
              <a:t>CLASS</a:t>
            </a:r>
            <a:r>
              <a:rPr lang="en-US" dirty="0" smtClean="0"/>
              <a:t>    :   Class is a user define datatype or blueprint that wrapped data and function into a single entity.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Syntax  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r>
              <a:rPr lang="en-US" dirty="0" smtClean="0"/>
              <a:t>              class class-name</a:t>
            </a:r>
          </a:p>
          <a:p>
            <a:pPr marL="514350" indent="-514350">
              <a:buNone/>
            </a:pPr>
            <a:r>
              <a:rPr lang="en-US" dirty="0" smtClean="0"/>
              <a:t>                {</a:t>
            </a:r>
          </a:p>
          <a:p>
            <a:pPr marL="514350" indent="-514350">
              <a:buNone/>
            </a:pPr>
            <a:r>
              <a:rPr lang="en-US" dirty="0" smtClean="0"/>
              <a:t>                    data </a:t>
            </a:r>
          </a:p>
          <a:p>
            <a:pPr marL="514350" indent="-514350">
              <a:buNone/>
            </a:pPr>
            <a:r>
              <a:rPr lang="en-US" dirty="0" smtClean="0"/>
              <a:t>                       +</a:t>
            </a:r>
          </a:p>
          <a:p>
            <a:pPr marL="514350" indent="-514350">
              <a:buNone/>
            </a:pPr>
            <a:r>
              <a:rPr lang="en-US" dirty="0" smtClean="0"/>
              <a:t>                   function</a:t>
            </a:r>
          </a:p>
          <a:p>
            <a:pPr marL="514350" indent="-514350">
              <a:buNone/>
            </a:pPr>
            <a:r>
              <a:rPr lang="en-US" dirty="0" smtClean="0"/>
              <a:t>                   };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b="1" dirty="0" smtClean="0"/>
              <a:t>OBJECT</a:t>
            </a:r>
            <a:r>
              <a:rPr lang="en-US" dirty="0" smtClean="0"/>
              <a:t>  :  Object is a concrete representation of the blueprint that is defined by the class.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334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 ENCAPSULATION  </a:t>
            </a:r>
            <a:r>
              <a:rPr lang="en-US" dirty="0" smtClean="0"/>
              <a:t>: Encapsulation   means   binding   data  and  method   with   in   a   class   providing   control  over  accessibility  and   it   prevent   external   code  from   directly   modifying   the  internal  data  of  an  object 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Syntax  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          class  person </a:t>
            </a:r>
          </a:p>
          <a:p>
            <a:pPr>
              <a:buNone/>
            </a:pPr>
            <a:r>
              <a:rPr lang="en-US" dirty="0" smtClean="0"/>
              <a:t>              {</a:t>
            </a:r>
          </a:p>
          <a:p>
            <a:pPr>
              <a:buNone/>
            </a:pPr>
            <a:r>
              <a:rPr lang="en-US" dirty="0" smtClean="0"/>
              <a:t>               data</a:t>
            </a:r>
          </a:p>
          <a:p>
            <a:pPr>
              <a:buNone/>
            </a:pPr>
            <a:r>
              <a:rPr lang="en-US" dirty="0" smtClean="0"/>
              <a:t>                +</a:t>
            </a:r>
          </a:p>
          <a:p>
            <a:pPr>
              <a:buNone/>
            </a:pPr>
            <a:r>
              <a:rPr lang="en-US" dirty="0" smtClean="0"/>
              <a:t>               function</a:t>
            </a:r>
          </a:p>
          <a:p>
            <a:pPr>
              <a:buNone/>
            </a:pPr>
            <a:r>
              <a:rPr lang="en-US" dirty="0" smtClean="0"/>
              <a:t>               };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POLYMORPHISM  :</a:t>
            </a:r>
            <a:r>
              <a:rPr lang="en-US" dirty="0" smtClean="0"/>
              <a:t>  Polymorphism   is   a   concept   in   which an   object   can   be   treated   in   different   ways. It   means   that object   of   a   class   can   be   used   as   objects   of  their   derived  class.</a:t>
            </a:r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INHERITANCE</a:t>
            </a:r>
            <a:r>
              <a:rPr lang="en-US" dirty="0" smtClean="0"/>
              <a:t>  : Inheritance  allows  a  class  to  inherit the  properties  and  behaviour  from  another  class.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Syntax  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              class father</a:t>
            </a:r>
          </a:p>
          <a:p>
            <a:pPr>
              <a:buNone/>
            </a:pPr>
            <a:r>
              <a:rPr lang="en-US" dirty="0" smtClean="0"/>
              <a:t>                 {</a:t>
            </a:r>
          </a:p>
          <a:p>
            <a:pPr>
              <a:buNone/>
            </a:pPr>
            <a:r>
              <a:rPr lang="en-US" dirty="0" smtClean="0"/>
              <a:t>                  //code </a:t>
            </a:r>
          </a:p>
          <a:p>
            <a:pPr>
              <a:buNone/>
            </a:pPr>
            <a:r>
              <a:rPr lang="en-US" dirty="0" smtClean="0"/>
              <a:t>                  };</a:t>
            </a:r>
          </a:p>
          <a:p>
            <a:pPr>
              <a:buNone/>
            </a:pPr>
            <a:r>
              <a:rPr lang="en-US" dirty="0" smtClean="0"/>
              <a:t>                 class child: public father</a:t>
            </a:r>
          </a:p>
          <a:p>
            <a:pPr>
              <a:buNone/>
            </a:pPr>
            <a:r>
              <a:rPr lang="en-US" dirty="0" smtClean="0"/>
              <a:t>                   {</a:t>
            </a:r>
          </a:p>
          <a:p>
            <a:pPr>
              <a:buNone/>
            </a:pPr>
            <a:r>
              <a:rPr lang="en-US" dirty="0" smtClean="0"/>
              <a:t>                     //code</a:t>
            </a:r>
          </a:p>
          <a:p>
            <a:pPr>
              <a:buNone/>
            </a:pPr>
            <a:r>
              <a:rPr lang="en-US" dirty="0" smtClean="0"/>
              <a:t>                   };</a:t>
            </a:r>
          </a:p>
          <a:p>
            <a:pPr>
              <a:buNone/>
            </a:pPr>
            <a:r>
              <a:rPr lang="en-US" dirty="0" smtClean="0"/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5105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ABSTRACTION</a:t>
            </a:r>
            <a:r>
              <a:rPr lang="en-US" dirty="0" smtClean="0"/>
              <a:t>    :   Abstraction  is the process of simplyfying complex  object by focusing on essential feature while hiding unneccessary detail.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Syntax 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               class A</a:t>
            </a:r>
          </a:p>
          <a:p>
            <a:pPr>
              <a:buNone/>
            </a:pPr>
            <a:r>
              <a:rPr lang="en-US" dirty="0" smtClean="0"/>
              <a:t>                    {</a:t>
            </a:r>
          </a:p>
          <a:p>
            <a:pPr>
              <a:buNone/>
            </a:pPr>
            <a:r>
              <a:rPr lang="en-US" dirty="0" smtClean="0"/>
              <a:t>                      // code</a:t>
            </a:r>
          </a:p>
          <a:p>
            <a:pPr>
              <a:buNone/>
            </a:pPr>
            <a:r>
              <a:rPr lang="en-US" dirty="0" smtClean="0"/>
              <a:t>                      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876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CONCLUSION </a:t>
            </a:r>
            <a:r>
              <a:rPr lang="en-US" dirty="0" smtClean="0"/>
              <a:t> :   Object Oriented  Programming revolves around the concept of an object ,which encapsulates data and behaviour acting on the data together .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556</TotalTime>
  <Words>324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GOVT. CHANDULAL CHANDRAKAR ARTS AND SCIENCE COLLEGE PATAN (C.G) </vt:lpstr>
      <vt:lpstr>TOPIC    OBJECT   ORIENTED   PROGRAMMING</vt:lpstr>
      <vt:lpstr>INTRODUCTION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GOVT. CHANDULAL CHANDRAKAR ARTS AND SCIENCE COLLEGE PATAN(C.G)</dc:title>
  <dc:creator>hp</dc:creator>
  <cp:lastModifiedBy>hp</cp:lastModifiedBy>
  <cp:revision>59</cp:revision>
  <dcterms:created xsi:type="dcterms:W3CDTF">2023-10-20T05:38:30Z</dcterms:created>
  <dcterms:modified xsi:type="dcterms:W3CDTF">2023-10-27T06:27:12Z</dcterms:modified>
</cp:coreProperties>
</file>